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325" r:id="rId6"/>
    <p:sldId id="260" r:id="rId7"/>
    <p:sldId id="261" r:id="rId8"/>
    <p:sldId id="263" r:id="rId9"/>
    <p:sldId id="311" r:id="rId10"/>
    <p:sldId id="358" r:id="rId11"/>
    <p:sldId id="359" r:id="rId12"/>
    <p:sldId id="353" r:id="rId13"/>
    <p:sldId id="364" r:id="rId14"/>
    <p:sldId id="329" r:id="rId15"/>
    <p:sldId id="365" r:id="rId16"/>
    <p:sldId id="366" r:id="rId17"/>
    <p:sldId id="367" r:id="rId18"/>
    <p:sldId id="372" r:id="rId19"/>
    <p:sldId id="373" r:id="rId20"/>
    <p:sldId id="374" r:id="rId21"/>
    <p:sldId id="375" r:id="rId22"/>
    <p:sldId id="371" r:id="rId23"/>
    <p:sldId id="368" r:id="rId24"/>
    <p:sldId id="369" r:id="rId25"/>
    <p:sldId id="370" r:id="rId26"/>
    <p:sldId id="360" r:id="rId27"/>
    <p:sldId id="378" r:id="rId28"/>
    <p:sldId id="377" r:id="rId29"/>
    <p:sldId id="376" r:id="rId30"/>
    <p:sldId id="343" r:id="rId31"/>
    <p:sldId id="287" r:id="rId32"/>
    <p:sldId id="299" r:id="rId33"/>
    <p:sldId id="300" r:id="rId34"/>
    <p:sldId id="316" r:id="rId35"/>
    <p:sldId id="301" r:id="rId36"/>
    <p:sldId id="298" r:id="rId37"/>
    <p:sldId id="344" r:id="rId38"/>
    <p:sldId id="345" r:id="rId39"/>
    <p:sldId id="319" r:id="rId40"/>
    <p:sldId id="320" r:id="rId41"/>
    <p:sldId id="321" r:id="rId42"/>
    <p:sldId id="310" r:id="rId43"/>
    <p:sldId id="346" r:id="rId44"/>
    <p:sldId id="347" r:id="rId45"/>
    <p:sldId id="318" r:id="rId46"/>
    <p:sldId id="313" r:id="rId47"/>
    <p:sldId id="348" r:id="rId48"/>
    <p:sldId id="317" r:id="rId49"/>
    <p:sldId id="363" r:id="rId50"/>
    <p:sldId id="349" r:id="rId51"/>
    <p:sldId id="350" r:id="rId52"/>
    <p:sldId id="351" r:id="rId53"/>
    <p:sldId id="295" r:id="rId54"/>
    <p:sldId id="296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/>
    <p:restoredTop sz="90788" autoAdjust="0"/>
  </p:normalViewPr>
  <p:slideViewPr>
    <p:cSldViewPr snapToGrid="0" snapToObjects="1">
      <p:cViewPr>
        <p:scale>
          <a:sx n="110" d="100"/>
          <a:sy n="110" d="100"/>
        </p:scale>
        <p:origin x="480" y="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baseline="0" dirty="0"/>
              <a:t> </a:t>
            </a:r>
            <a:r>
              <a:rPr lang="en-US" baseline="0" dirty="0" err="1"/>
              <a:t>chào</a:t>
            </a:r>
            <a:r>
              <a:rPr lang="en-US" baseline="0" dirty="0"/>
              <a:t> </a:t>
            </a:r>
            <a:r>
              <a:rPr lang="en-US" baseline="0" dirty="0" err="1"/>
              <a:t>quý</a:t>
            </a:r>
            <a:r>
              <a:rPr lang="en-US" baseline="0" dirty="0"/>
              <a:t> </a:t>
            </a:r>
            <a:r>
              <a:rPr lang="en-US" baseline="0" dirty="0" err="1"/>
              <a:t>vị</a:t>
            </a:r>
            <a:r>
              <a:rPr lang="en-US" baseline="0" dirty="0"/>
              <a:t> </a:t>
            </a:r>
            <a:r>
              <a:rPr lang="en-US" baseline="0" dirty="0" err="1"/>
              <a:t>hội</a:t>
            </a:r>
            <a:r>
              <a:rPr lang="en-US" baseline="0" dirty="0"/>
              <a:t> </a:t>
            </a:r>
            <a:r>
              <a:rPr lang="en-US" baseline="0" dirty="0" err="1"/>
              <a:t>đồng</a:t>
            </a:r>
            <a:endParaRPr lang="en-US" baseline="0" dirty="0"/>
          </a:p>
          <a:p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đồ</a:t>
            </a:r>
            <a:r>
              <a:rPr lang="en-US" baseline="0" dirty="0"/>
              <a:t> </a:t>
            </a:r>
            <a:r>
              <a:rPr lang="en-US" baseline="0" dirty="0" err="1"/>
              <a:t>án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gồm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hướng</a:t>
            </a:r>
            <a:r>
              <a:rPr lang="en-US" baseline="0" dirty="0"/>
              <a:t> </a:t>
            </a:r>
            <a:r>
              <a:rPr lang="en-US" baseline="0" dirty="0" err="1"/>
              <a:t>dẫn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thầy</a:t>
            </a:r>
            <a:r>
              <a:rPr lang="en-US" baseline="0" dirty="0"/>
              <a:t> </a:t>
            </a:r>
            <a:r>
              <a:rPr lang="en-US" baseline="0" dirty="0" err="1"/>
              <a:t>Nguyễn</a:t>
            </a:r>
            <a:r>
              <a:rPr lang="en-US" baseline="0" dirty="0"/>
              <a:t> </a:t>
            </a:r>
            <a:r>
              <a:rPr lang="en-US" baseline="0" dirty="0" err="1"/>
              <a:t>Huy</a:t>
            </a:r>
            <a:r>
              <a:rPr lang="en-US" baseline="0" dirty="0"/>
              <a:t> </a:t>
            </a:r>
            <a:r>
              <a:rPr lang="en-US" baseline="0" dirty="0" err="1"/>
              <a:t>Hùng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thuyết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tài</a:t>
            </a:r>
            <a:r>
              <a:rPr lang="en-US" baseline="0" dirty="0"/>
              <a:t> Corporate Training System...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039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51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coursefeedback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66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lecture/quiz</a:t>
            </a:r>
          </a:p>
          <a:p>
            <a:r>
              <a:rPr lang="en-US" baseline="0"/>
              <a:t>Thêm author reply feedback</a:t>
            </a:r>
          </a:p>
          <a:p>
            <a:r>
              <a:rPr lang="en-US" baseline="0"/>
              <a:t>Thêm program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4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129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45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0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7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Web app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xây</a:t>
            </a:r>
            <a:r>
              <a:rPr lang="en-US" baseline="0" dirty="0"/>
              <a:t> </a:t>
            </a:r>
            <a:r>
              <a:rPr lang="en-US" baseline="0" dirty="0" err="1"/>
              <a:t>dựng</a:t>
            </a:r>
            <a:r>
              <a:rPr lang="en-US" baseline="0" dirty="0"/>
              <a:t> </a:t>
            </a:r>
            <a:r>
              <a:rPr lang="en-US" baseline="0" dirty="0" err="1"/>
              <a:t>dựa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mô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MVC.</a:t>
            </a:r>
          </a:p>
          <a:p>
            <a:r>
              <a:rPr lang="en-US" baseline="0" dirty="0" err="1"/>
              <a:t>Ngoài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DB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còn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Storage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: file video, file </a:t>
            </a:r>
            <a:r>
              <a:rPr lang="en-US" baseline="0" dirty="0" err="1"/>
              <a:t>powerpoint</a:t>
            </a:r>
            <a:r>
              <a:rPr lang="en-US" baseline="0" dirty="0"/>
              <a:t> 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bên</a:t>
            </a:r>
            <a:r>
              <a:rPr lang="en-US" baseline="0" dirty="0"/>
              <a:t> </a:t>
            </a:r>
            <a:r>
              <a:rPr lang="en-US" baseline="0" dirty="0" err="1"/>
              <a:t>phía</a:t>
            </a:r>
            <a:r>
              <a:rPr lang="en-US" baseline="0" dirty="0"/>
              <a:t> client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xem</a:t>
            </a:r>
            <a:r>
              <a:rPr lang="en-US" baseline="0" dirty="0"/>
              <a:t> video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,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Wowza</a:t>
            </a:r>
            <a:r>
              <a:rPr lang="en-US" baseline="0" dirty="0"/>
              <a:t> Streaming Server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truyền</a:t>
            </a:r>
            <a:r>
              <a:rPr lang="en-US" baseline="0" dirty="0"/>
              <a:t> video </a:t>
            </a:r>
            <a:r>
              <a:rPr lang="en-US" baseline="0" dirty="0" err="1"/>
              <a:t>từ</a:t>
            </a:r>
            <a:r>
              <a:rPr lang="en-US" baseline="0" dirty="0"/>
              <a:t> server </a:t>
            </a:r>
            <a:r>
              <a:rPr lang="en-US" baseline="0" dirty="0" err="1"/>
              <a:t>về</a:t>
            </a:r>
            <a:r>
              <a:rPr lang="en-US" baseline="0" dirty="0"/>
              <a:t> client qua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HLS (Http Live Streaming)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3634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rõ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HTTP Live Streaming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Live Streaming (hay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HLS)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MPEG-2 transport stream files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index file (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segment)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lắng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quãng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04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rõ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HTTP Live Streaming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Live Streaming (hay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HLS)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MPEG-2 transport stream files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index file (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segment)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lắng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quãng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950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Thế</a:t>
            </a:r>
            <a:r>
              <a:rPr lang="en-US" baseline="0"/>
              <a:t> 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7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Relationship Id="rId6" Type="http://schemas.openxmlformats.org/officeDocument/2006/relationships/image" Target="../media/image39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51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6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29.png"/><Relationship Id="rId5" Type="http://schemas.openxmlformats.org/officeDocument/2006/relationships/image" Target="../media/image55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42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372027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1938662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Data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Features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7689425-CCD5-984A-8B0D-5723C75D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1" y="1164973"/>
            <a:ext cx="7714640" cy="402666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1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DC89FAE-69CB-4247-88A8-5FC313FB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41" y="1639603"/>
            <a:ext cx="2484841" cy="2484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95C0427-3AF9-5D42-97D6-ABE55557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037" y="1838633"/>
            <a:ext cx="999326" cy="999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1870657-92CE-674D-A5A6-BDA172F7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222" y="1868203"/>
            <a:ext cx="999326" cy="999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953F934-6F0E-C64B-B828-3D438FEC5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037" y="3830552"/>
            <a:ext cx="999326" cy="999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F7036E1-1EC0-E74B-87C0-89C998C9D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668" y="3830552"/>
            <a:ext cx="999326" cy="999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D97026C-4055-AA43-824D-69CDDC9EBCF2}"/>
              </a:ext>
            </a:extLst>
          </p:cNvPr>
          <p:cNvSpPr txBox="1"/>
          <p:nvPr/>
        </p:nvSpPr>
        <p:spPr>
          <a:xfrm>
            <a:off x="6968402" y="2875622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7A55372-4DE1-5642-A3B1-E0CEAE9968CA}"/>
              </a:ext>
            </a:extLst>
          </p:cNvPr>
          <p:cNvSpPr txBox="1"/>
          <p:nvPr/>
        </p:nvSpPr>
        <p:spPr>
          <a:xfrm>
            <a:off x="9148164" y="2902932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231611-986C-A84C-ABC3-0C5FBAF1AF83}"/>
              </a:ext>
            </a:extLst>
          </p:cNvPr>
          <p:cNvSpPr txBox="1"/>
          <p:nvPr/>
        </p:nvSpPr>
        <p:spPr>
          <a:xfrm>
            <a:off x="6968402" y="4829878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6C0DE92-1EB0-3A49-ABC8-ED1AB3C3D9CD}"/>
              </a:ext>
            </a:extLst>
          </p:cNvPr>
          <p:cNvSpPr txBox="1"/>
          <p:nvPr/>
        </p:nvSpPr>
        <p:spPr>
          <a:xfrm>
            <a:off x="9221242" y="4829878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BF7A51D-5181-5742-9408-BE14D19A5931}"/>
              </a:ext>
            </a:extLst>
          </p:cNvPr>
          <p:cNvSpPr txBox="1"/>
          <p:nvPr/>
        </p:nvSpPr>
        <p:spPr>
          <a:xfrm>
            <a:off x="1603667" y="4214567"/>
            <a:ext cx="231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xmlns="" id="{01E2E042-5BF0-5446-A47F-95CDD6BE363D}"/>
              </a:ext>
            </a:extLst>
          </p:cNvPr>
          <p:cNvSpPr/>
          <p:nvPr/>
        </p:nvSpPr>
        <p:spPr>
          <a:xfrm rot="16200000">
            <a:off x="8223313" y="-498704"/>
            <a:ext cx="778707" cy="4037610"/>
          </a:xfrm>
          <a:prstGeom prst="rightBrace">
            <a:avLst>
              <a:gd name="adj1" fmla="val 8333"/>
              <a:gd name="adj2" fmla="val 495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0253285-6878-8741-A3B7-74BFE13B61AA}"/>
              </a:ext>
            </a:extLst>
          </p:cNvPr>
          <p:cNvSpPr txBox="1"/>
          <p:nvPr/>
        </p:nvSpPr>
        <p:spPr>
          <a:xfrm>
            <a:off x="7606419" y="450443"/>
            <a:ext cx="2036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</p:spTree>
    <p:extLst>
      <p:ext uri="{BB962C8B-B14F-4D97-AF65-F5344CB8AC3E}">
        <p14:creationId xmlns:p14="http://schemas.microsoft.com/office/powerpoint/2010/main" val="389961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860" y="1879888"/>
            <a:ext cx="2282507" cy="22825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8651" y="4268463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15206" y="4268463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 ADMIN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8331" y="4268463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45960" y="4268463"/>
            <a:ext cx="192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ADMIN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87" y="2241552"/>
            <a:ext cx="1767471" cy="176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49019" y="4268463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678" y="1824167"/>
            <a:ext cx="2613083" cy="26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77685" y="4277950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25" y="2432899"/>
            <a:ext cx="1835564" cy="18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9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21205" y="4268463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25" y="2432899"/>
            <a:ext cx="1835564" cy="18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21205" y="4268463"/>
            <a:ext cx="2975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Add participant to plan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60" y="2153879"/>
            <a:ext cx="2114584" cy="211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842418" cy="707886"/>
            <a:chOff x="1828800" y="1926678"/>
            <a:chExt cx="3842418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317426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Introduction</a:t>
              </a:r>
              <a:endParaRPr lang="en-US" sz="1600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643919" cy="707886"/>
            <a:chOff x="1828800" y="1926678"/>
            <a:chExt cx="4643919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97576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Implementation</a:t>
              </a:r>
              <a:endParaRPr lang="en-US" sz="1600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4472398" cy="707886"/>
            <a:chOff x="1828800" y="1926678"/>
            <a:chExt cx="4472398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80424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Demonstration</a:t>
              </a:r>
              <a:endParaRPr lang="en-US" sz="1600" b="1" dirty="0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867780" cy="707886"/>
            <a:chOff x="1828800" y="1926678"/>
            <a:chExt cx="5867780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519962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21557" y="4268463"/>
            <a:ext cx="157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135" y="2386761"/>
            <a:ext cx="1775634" cy="17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40310" y="4268463"/>
            <a:ext cx="185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762" y="2190402"/>
            <a:ext cx="1937283" cy="19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9781" y="4268463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Author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74" y="2290215"/>
            <a:ext cx="1872180" cy="18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4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24396" y="4268463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74" y="2290215"/>
            <a:ext cx="1872180" cy="18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49019" y="4268463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530" y="2289405"/>
            <a:ext cx="1979058" cy="19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58049" y="4281909"/>
            <a:ext cx="1334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817" y="2313717"/>
            <a:ext cx="1812803" cy="181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952846" y="1086522"/>
            <a:ext cx="9465167" cy="5082718"/>
          </a:xfrm>
        </p:spPr>
      </p:pic>
      <p:sp>
        <p:nvSpPr>
          <p:cNvPr id="3" name="Rectangle 2"/>
          <p:cNvSpPr/>
          <p:nvPr/>
        </p:nvSpPr>
        <p:spPr>
          <a:xfrm>
            <a:off x="9079934" y="2668138"/>
            <a:ext cx="1005762" cy="1330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50298" y="4765343"/>
            <a:ext cx="1005762" cy="1330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09027" y="4765343"/>
            <a:ext cx="1005762" cy="1330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8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1" y="0"/>
            <a:ext cx="10396882" cy="1151965"/>
          </a:xfrm>
        </p:spPr>
        <p:txBody>
          <a:bodyPr/>
          <a:lstStyle/>
          <a:p>
            <a:r>
              <a:rPr lang="en-US" dirty="0"/>
              <a:t>HTTP live streaming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" y="2594075"/>
            <a:ext cx="1026765" cy="1026765"/>
          </a:xfrm>
        </p:spPr>
      </p:pic>
      <p:sp>
        <p:nvSpPr>
          <p:cNvPr id="8" name="TextBox 7"/>
          <p:cNvSpPr txBox="1"/>
          <p:nvPr/>
        </p:nvSpPr>
        <p:spPr>
          <a:xfrm>
            <a:off x="727689" y="366916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Video file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821258" y="1828165"/>
            <a:ext cx="2815420" cy="12478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</p:cNvCxnSpPr>
          <p:nvPr/>
        </p:nvCxnSpPr>
        <p:spPr>
          <a:xfrm flipV="1">
            <a:off x="1787857" y="2594075"/>
            <a:ext cx="2848821" cy="5133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</p:cNvCxnSpPr>
          <p:nvPr/>
        </p:nvCxnSpPr>
        <p:spPr>
          <a:xfrm>
            <a:off x="1787857" y="3107458"/>
            <a:ext cx="2848821" cy="108257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742463" y="1497935"/>
            <a:ext cx="6577577" cy="2957166"/>
            <a:chOff x="4742463" y="1497935"/>
            <a:chExt cx="6577577" cy="295716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463" y="1497935"/>
              <a:ext cx="595570" cy="59557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2296290"/>
              <a:ext cx="595570" cy="59557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3859531"/>
              <a:ext cx="595570" cy="5955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350857" y="2409409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2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037707" y="3070185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37707" y="3352343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037707" y="3634501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38033" y="1611054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1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60906" y="3952553"/>
              <a:ext cx="224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n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9250243" y="2250948"/>
              <a:ext cx="2069797" cy="1425643"/>
              <a:chOff x="8439295" y="2494289"/>
              <a:chExt cx="2069797" cy="1425643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8081" y="2494289"/>
                <a:ext cx="852227" cy="955876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8439295" y="35506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  <a:ea typeface="Calibri" charset="0"/>
                    <a:cs typeface="Calibri" charset="0"/>
                  </a:rPr>
                  <a:t>Index file (.m3u8)</a:t>
                </a: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8221076" y="2494809"/>
              <a:ext cx="4587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7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1" y="0"/>
            <a:ext cx="10396882" cy="1151965"/>
          </a:xfrm>
        </p:spPr>
        <p:txBody>
          <a:bodyPr/>
          <a:lstStyle/>
          <a:p>
            <a:r>
              <a:rPr lang="en-US" dirty="0"/>
              <a:t>HTTP live streaming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" y="2594075"/>
            <a:ext cx="1026765" cy="1026765"/>
          </a:xfrm>
        </p:spPr>
      </p:pic>
      <p:sp>
        <p:nvSpPr>
          <p:cNvPr id="8" name="TextBox 7"/>
          <p:cNvSpPr txBox="1"/>
          <p:nvPr/>
        </p:nvSpPr>
        <p:spPr>
          <a:xfrm>
            <a:off x="727689" y="366916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Video file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821258" y="1828165"/>
            <a:ext cx="2815420" cy="12478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</p:cNvCxnSpPr>
          <p:nvPr/>
        </p:nvCxnSpPr>
        <p:spPr>
          <a:xfrm flipV="1">
            <a:off x="1787857" y="2594075"/>
            <a:ext cx="2848821" cy="5133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</p:cNvCxnSpPr>
          <p:nvPr/>
        </p:nvCxnSpPr>
        <p:spPr>
          <a:xfrm>
            <a:off x="1787857" y="3107458"/>
            <a:ext cx="2848821" cy="108257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742463" y="1497935"/>
            <a:ext cx="6577577" cy="2957166"/>
            <a:chOff x="4742463" y="1497935"/>
            <a:chExt cx="6577577" cy="295716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463" y="1497935"/>
              <a:ext cx="595570" cy="59557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2296290"/>
              <a:ext cx="595570" cy="59557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3859531"/>
              <a:ext cx="595570" cy="5955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350857" y="2409409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2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037707" y="3070185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37707" y="3352343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037707" y="3634501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38033" y="1611054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1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60906" y="3952553"/>
              <a:ext cx="224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n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9250243" y="2250948"/>
              <a:ext cx="2069797" cy="1425643"/>
              <a:chOff x="8439295" y="2494289"/>
              <a:chExt cx="2069797" cy="1425643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8081" y="2494289"/>
                <a:ext cx="852227" cy="955876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8439295" y="35506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  <a:ea typeface="Calibri" charset="0"/>
                    <a:cs typeface="Calibri" charset="0"/>
                  </a:rPr>
                  <a:t>Index file (.m3u8)</a:t>
                </a: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8221076" y="2494809"/>
              <a:ext cx="4587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769652"/>
      </p:ext>
    </p:extLst>
  </p:cSld>
  <p:clrMapOvr>
    <a:masterClrMapping/>
  </p:clrMapOvr>
  <p:transition advClick="0" advTm="2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08" y="4302697"/>
            <a:ext cx="7293348" cy="1715139"/>
          </a:xfrm>
        </p:spPr>
      </p:pic>
      <p:sp>
        <p:nvSpPr>
          <p:cNvPr id="44" name="Right Brace 43"/>
          <p:cNvSpPr/>
          <p:nvPr/>
        </p:nvSpPr>
        <p:spPr>
          <a:xfrm rot="5400000">
            <a:off x="7320069" y="19890"/>
            <a:ext cx="1067618" cy="6862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742463" y="1497935"/>
            <a:ext cx="6577577" cy="2957166"/>
            <a:chOff x="4742463" y="1497935"/>
            <a:chExt cx="6577577" cy="2957166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463" y="1497935"/>
              <a:ext cx="595570" cy="595570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2296290"/>
              <a:ext cx="595570" cy="595570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3859531"/>
              <a:ext cx="595570" cy="595570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5350857" y="2409409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2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5037707" y="3070185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5037707" y="3352343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5037707" y="3634501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38033" y="1611054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1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60906" y="3952553"/>
              <a:ext cx="224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n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9250243" y="2250948"/>
              <a:ext cx="2069797" cy="1425643"/>
              <a:chOff x="8439295" y="2494289"/>
              <a:chExt cx="2069797" cy="1425643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8081" y="2494289"/>
                <a:ext cx="852227" cy="955876"/>
              </a:xfrm>
              <a:prstGeom prst="rect">
                <a:avLst/>
              </a:prstGeom>
            </p:spPr>
          </p:pic>
          <p:sp>
            <p:nvSpPr>
              <p:cNvPr id="84" name="TextBox 83"/>
              <p:cNvSpPr txBox="1"/>
              <p:nvPr/>
            </p:nvSpPr>
            <p:spPr>
              <a:xfrm>
                <a:off x="8439295" y="35506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  <a:ea typeface="Calibri" charset="0"/>
                    <a:cs typeface="Calibri" charset="0"/>
                  </a:rPr>
                  <a:t>Index file (.m3u8)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8221076" y="2494809"/>
              <a:ext cx="4587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196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-0.00078 -0.199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438614" y="520068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34" y="1586393"/>
            <a:ext cx="1191314" cy="119131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830048" y="1596200"/>
            <a:ext cx="2761170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7" y="2816902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860081" y="1614587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44" y="1720496"/>
            <a:ext cx="1117109" cy="11171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99258" y="281690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980920" y="3254108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455129" y="4087646"/>
            <a:ext cx="3522833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8931999" y="3227784"/>
            <a:ext cx="0" cy="8512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357312D-51A6-A04F-89B0-236A2CA66268}"/>
              </a:ext>
            </a:extLst>
          </p:cNvPr>
          <p:cNvSpPr txBox="1"/>
          <p:nvPr/>
        </p:nvSpPr>
        <p:spPr>
          <a:xfrm>
            <a:off x="2686655" y="5263400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317561" y="1532149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317561" y="-329840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183C14-5423-1B42-AD03-3960986A54B7}"/>
              </a:ext>
            </a:extLst>
          </p:cNvPr>
          <p:cNvSpPr txBox="1"/>
          <p:nvPr/>
        </p:nvSpPr>
        <p:spPr>
          <a:xfrm>
            <a:off x="417222" y="1417421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40" y="882382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BB2501A-84B9-CA4C-9A62-C0DBC2BFDAC5}"/>
              </a:ext>
            </a:extLst>
          </p:cNvPr>
          <p:cNvSpPr txBox="1"/>
          <p:nvPr/>
        </p:nvSpPr>
        <p:spPr>
          <a:xfrm>
            <a:off x="2909334" y="2003851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D6B929-2636-3644-BE70-8DAE735F13FD}"/>
              </a:ext>
            </a:extLst>
          </p:cNvPr>
          <p:cNvSpPr txBox="1"/>
          <p:nvPr/>
        </p:nvSpPr>
        <p:spPr>
          <a:xfrm>
            <a:off x="5275717" y="1416242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641424" y="1507187"/>
            <a:ext cx="3829482" cy="24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3" y="3520531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41" y="872778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323242F-B145-6E49-A192-66DA40FF359B}"/>
              </a:ext>
            </a:extLst>
          </p:cNvPr>
          <p:cNvSpPr txBox="1"/>
          <p:nvPr/>
        </p:nvSpPr>
        <p:spPr>
          <a:xfrm>
            <a:off x="8287114" y="2003851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5AE9127-6D3A-7244-B576-8DFB032D3493}"/>
              </a:ext>
            </a:extLst>
          </p:cNvPr>
          <p:cNvSpPr txBox="1"/>
          <p:nvPr/>
        </p:nvSpPr>
        <p:spPr>
          <a:xfrm>
            <a:off x="9346149" y="2795772"/>
            <a:ext cx="245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207" y="3661481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18084" y="2345578"/>
            <a:ext cx="0" cy="1177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379A594-8A64-4E42-895C-FC0BC1EF69E9}"/>
              </a:ext>
            </a:extLst>
          </p:cNvPr>
          <p:cNvSpPr txBox="1"/>
          <p:nvPr/>
        </p:nvSpPr>
        <p:spPr>
          <a:xfrm>
            <a:off x="8090464" y="4740094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817905" y="4187843"/>
            <a:ext cx="2653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78506BA-E084-DF40-B3D8-A8FA3EA5C5B6}"/>
              </a:ext>
            </a:extLst>
          </p:cNvPr>
          <p:cNvSpPr txBox="1"/>
          <p:nvPr/>
        </p:nvSpPr>
        <p:spPr>
          <a:xfrm>
            <a:off x="6205328" y="3575535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271" y="3663083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DE2848F-5A53-E243-B0D2-87430C200F7A}"/>
              </a:ext>
            </a:extLst>
          </p:cNvPr>
          <p:cNvSpPr txBox="1"/>
          <p:nvPr/>
        </p:nvSpPr>
        <p:spPr>
          <a:xfrm>
            <a:off x="4061528" y="4757011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904347" y="4187843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86FCEEE-B9D6-2144-9F2B-B4EEBBFDD911}"/>
              </a:ext>
            </a:extLst>
          </p:cNvPr>
          <p:cNvSpPr txBox="1"/>
          <p:nvPr/>
        </p:nvSpPr>
        <p:spPr>
          <a:xfrm>
            <a:off x="1960924" y="3520531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1897" y="0"/>
            <a:ext cx="6915091" cy="6824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03811" y="2259106"/>
            <a:ext cx="1846729" cy="209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64941" y="2259106"/>
            <a:ext cx="1936377" cy="1928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0010" y="4464424"/>
            <a:ext cx="1694330" cy="1075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64689" y="5307105"/>
            <a:ext cx="1936377" cy="7709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65961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Course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3236499" y="4938208"/>
            <a:ext cx="261526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6" y="1398616"/>
            <a:ext cx="1107151" cy="1107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49696" y="2300844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2043504" y="2030687"/>
            <a:ext cx="223161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037348" y="1389823"/>
            <a:ext cx="2518324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303958" y="2296973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1445413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779209" y="3206515"/>
            <a:ext cx="3072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3. Choose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51" y="3942458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xmlns="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5516589" y="2030687"/>
            <a:ext cx="2479236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586649" y="1398616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738562" y="2295465"/>
            <a:ext cx="178324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17" y="1491264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8246963" y="3426824"/>
            <a:ext cx="766437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975373" y="4934311"/>
            <a:ext cx="1345833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46" y="3878105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5241081" y="4475184"/>
            <a:ext cx="2497481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279320" y="3807524"/>
            <a:ext cx="2518324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665397" y="4475184"/>
            <a:ext cx="2937799" cy="2519589"/>
          </a:xfrm>
          <a:prstGeom prst="bentConnector3">
            <a:avLst>
              <a:gd name="adj1" fmla="val 85572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218971" y="3824781"/>
            <a:ext cx="249765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>
            <a:cxnSpLocks/>
          </p:cNvCxnSpPr>
          <p:nvPr/>
        </p:nvCxnSpPr>
        <p:spPr>
          <a:xfrm flipH="1">
            <a:off x="4897703" y="4457043"/>
            <a:ext cx="34164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872284" y="3800535"/>
            <a:ext cx="3467303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9338902" y="2471414"/>
            <a:ext cx="1" cy="112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325" y="3775663"/>
            <a:ext cx="1362759" cy="1362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943642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133652" y="1879623"/>
            <a:ext cx="1371040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210961" y="740330"/>
            <a:ext cx="290561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2504692" y="1389395"/>
            <a:ext cx="2393011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172912" y="1879623"/>
            <a:ext cx="130407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359657" y="732641"/>
            <a:ext cx="2413478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773135" y="4967097"/>
            <a:ext cx="1158908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7" y="3730976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220149" y="2609413"/>
            <a:ext cx="2654403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31" y="354021"/>
            <a:ext cx="9220828" cy="6055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3490" y="2085232"/>
            <a:ext cx="1846729" cy="1550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06636" y="513215"/>
            <a:ext cx="1532965" cy="1150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20918" y="2375646"/>
            <a:ext cx="1721225" cy="1156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20917" y="4822352"/>
            <a:ext cx="1721225" cy="1422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192871" y="1067737"/>
            <a:ext cx="1823531" cy="1618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5" y="1562778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534550" y="1562778"/>
            <a:ext cx="444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534550" y="2227337"/>
            <a:ext cx="4893013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190151" y="1477149"/>
            <a:ext cx="2993818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a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0" y="1366419"/>
            <a:ext cx="1094453" cy="109445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1627073" y="2093628"/>
            <a:ext cx="322993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547732" y="1470959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591" y="246087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315" y="1475720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325000" y="2093628"/>
            <a:ext cx="27919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29977" y="2581497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969" y="1443104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7195" y="2562818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708729" y="3277879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20" y="389611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9655531" y="2964783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8462348" y="5055448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221" y="402729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448301" y="4577351"/>
            <a:ext cx="25829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48CE561-FD3B-B246-8C06-8ABB4F843307}"/>
              </a:ext>
            </a:extLst>
          </p:cNvPr>
          <p:cNvSpPr txBox="1"/>
          <p:nvPr/>
        </p:nvSpPr>
        <p:spPr>
          <a:xfrm>
            <a:off x="6668187" y="4166664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758" y="0"/>
            <a:ext cx="6615170" cy="703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916707" y="3517985"/>
            <a:ext cx="1694330" cy="1457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18094" y="295834"/>
            <a:ext cx="2043953" cy="1434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7B18824-0A7D-E34C-B111-5A6629EC4281}"/>
              </a:ext>
            </a:extLst>
          </p:cNvPr>
          <p:cNvSpPr txBox="1"/>
          <p:nvPr/>
        </p:nvSpPr>
        <p:spPr>
          <a:xfrm>
            <a:off x="5182865" y="3891132"/>
            <a:ext cx="3224315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Choose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3" y="1359370"/>
            <a:ext cx="1031416" cy="10314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013183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807921" y="141617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660" y="236953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56" y="1359370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022377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570033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842470" y="1359370"/>
            <a:ext cx="2564710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1155" y="2574271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88625" y="3347837"/>
            <a:ext cx="24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Choose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028675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653075" y="5027460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3918056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518041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386865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3823243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D28BA6-BA37-6540-9959-BC38C761FB9F}"/>
              </a:ext>
            </a:extLst>
          </p:cNvPr>
          <p:cNvSpPr txBox="1"/>
          <p:nvPr/>
        </p:nvSpPr>
        <p:spPr>
          <a:xfrm>
            <a:off x="1416662" y="3950578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7815555-469B-AE46-90CD-CF6B3D821FCE}"/>
              </a:ext>
            </a:extLst>
          </p:cNvPr>
          <p:cNvSpPr txBox="1"/>
          <p:nvPr/>
        </p:nvSpPr>
        <p:spPr>
          <a:xfrm>
            <a:off x="2873100" y="5014732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49338" y="4518041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6F1DBA63-D985-A841-9F70-B559D2A1FA5C}"/>
              </a:ext>
            </a:extLst>
          </p:cNvPr>
          <p:cNvCxnSpPr/>
          <p:nvPr/>
        </p:nvCxnSpPr>
        <p:spPr>
          <a:xfrm flipH="1">
            <a:off x="2149339" y="451804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5" y="1162863"/>
            <a:ext cx="1111637" cy="11116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9807E37-B05F-E64A-AF00-A2A1282996B2}"/>
              </a:ext>
            </a:extLst>
          </p:cNvPr>
          <p:cNvSpPr txBox="1"/>
          <p:nvPr/>
        </p:nvSpPr>
        <p:spPr>
          <a:xfrm>
            <a:off x="286143" y="230593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0" cy="9396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864649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78F886B-A0CA-0340-A325-739C7E8C3A83}"/>
              </a:ext>
            </a:extLst>
          </p:cNvPr>
          <p:cNvSpPr txBox="1"/>
          <p:nvPr/>
        </p:nvSpPr>
        <p:spPr>
          <a:xfrm>
            <a:off x="9744351" y="2963305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465331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822327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01DC955-ADD8-6C44-BFBA-C8A56813702E}"/>
              </a:ext>
            </a:extLst>
          </p:cNvPr>
          <p:cNvSpPr txBox="1"/>
          <p:nvPr/>
        </p:nvSpPr>
        <p:spPr>
          <a:xfrm>
            <a:off x="4119110" y="2365058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22F9C3-13CD-554F-8215-0ECADA58AC3C}"/>
              </a:ext>
            </a:extLst>
          </p:cNvPr>
          <p:cNvSpPr txBox="1"/>
          <p:nvPr/>
        </p:nvSpPr>
        <p:spPr>
          <a:xfrm>
            <a:off x="7732010" y="230593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178A0BC-5400-7048-AADF-2CECFDC72593}"/>
              </a:ext>
            </a:extLst>
          </p:cNvPr>
          <p:cNvSpPr txBox="1"/>
          <p:nvPr/>
        </p:nvSpPr>
        <p:spPr>
          <a:xfrm>
            <a:off x="7810367" y="515956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35" y="0"/>
            <a:ext cx="89369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28331" y="1034761"/>
            <a:ext cx="1461246" cy="58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28331" y="88032"/>
            <a:ext cx="1461245" cy="638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49153" y="2700286"/>
            <a:ext cx="1299882" cy="849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35906" y="3917577"/>
            <a:ext cx="1353670" cy="1066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04342" y="2821310"/>
            <a:ext cx="1694330" cy="123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15" y="2136262"/>
            <a:ext cx="11634090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>
                <a:solidFill>
                  <a:schemeClr val="tx1"/>
                </a:solidFill>
              </a:rPr>
              <a:t>View </a:t>
            </a:r>
            <a:r>
              <a:rPr lang="en-US" smtClean="0">
                <a:solidFill>
                  <a:schemeClr val="tx1"/>
                </a:solidFill>
              </a:rPr>
              <a:t>report, View </a:t>
            </a:r>
            <a:r>
              <a:rPr lang="en-US" dirty="0">
                <a:solidFill>
                  <a:schemeClr val="tx1"/>
                </a:solidFill>
              </a:rPr>
              <a:t>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91" y="1594006"/>
            <a:ext cx="1117919" cy="111791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964" y="268703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50" y="1541052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675590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31539" y="3351094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42" y="4076512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26926" y="3213307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735300" y="5091924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46" y="297820"/>
            <a:ext cx="7158381" cy="518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71247" y="1431709"/>
            <a:ext cx="1398494" cy="728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60025" y="403412"/>
            <a:ext cx="1389528" cy="623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71247" y="3412909"/>
            <a:ext cx="1398494" cy="728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69342" y="4347881"/>
            <a:ext cx="1416423" cy="896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F77BB2-2628-2547-8BCD-026797D8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2" y="1226521"/>
            <a:ext cx="3217072" cy="24625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34A822-A8EF-5846-837D-07A3AE18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013" y="1226522"/>
            <a:ext cx="3217072" cy="246252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555C1BA-E8EE-1E45-B11C-44FAC0778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233" y="1226522"/>
            <a:ext cx="3283363" cy="246252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1A82F2E5-8BC6-034C-B079-82A00E935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50" y="3747866"/>
            <a:ext cx="2257876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039C118A-F030-F148-852D-5189CACEEFC9}"/>
              </a:ext>
            </a:extLst>
          </p:cNvPr>
          <p:cNvSpPr txBox="1">
            <a:spLocks/>
          </p:cNvSpPr>
          <p:nvPr/>
        </p:nvSpPr>
        <p:spPr>
          <a:xfrm>
            <a:off x="3683577" y="3747866"/>
            <a:ext cx="3939944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CHALLENGES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178E8E3-F077-D743-BF33-431F9FE58799}"/>
              </a:ext>
            </a:extLst>
          </p:cNvPr>
          <p:cNvSpPr txBox="1">
            <a:spLocks/>
          </p:cNvSpPr>
          <p:nvPr/>
        </p:nvSpPr>
        <p:spPr>
          <a:xfrm>
            <a:off x="7597218" y="3531770"/>
            <a:ext cx="4355391" cy="1584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FUTURE </a:t>
            </a:r>
            <a:r>
              <a:rPr lang="en-US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5871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5" y="1488702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153490" y="1488702"/>
            <a:ext cx="5742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153490" y="2135033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293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8F0FB66-9AE7-BD4C-88DB-68440C1649FD}"/>
              </a:ext>
            </a:extLst>
          </p:cNvPr>
          <p:cNvSpPr/>
          <p:nvPr/>
        </p:nvSpPr>
        <p:spPr>
          <a:xfrm>
            <a:off x="3808024" y="1469271"/>
            <a:ext cx="7506786" cy="1322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The notification system is not supported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Implement  </a:t>
            </a: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notification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9" y="1448341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5394999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6" y="1424237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209145" y="1606061"/>
            <a:ext cx="7972954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hierarchy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1264</TotalTime>
  <Words>1171</Words>
  <Application>Microsoft Macintosh PowerPoint</Application>
  <PresentationFormat>Widescreen</PresentationFormat>
  <Paragraphs>284</Paragraphs>
  <Slides>54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Apple Color Emoji</vt:lpstr>
      <vt:lpstr>Arial Hebrew</vt:lpstr>
      <vt:lpstr>Calibri</vt:lpstr>
      <vt:lpstr>Helvetica</vt:lpstr>
      <vt:lpstr>Impact</vt:lpstr>
      <vt:lpstr>Mangal</vt:lpstr>
      <vt:lpstr>Open Sans</vt:lpstr>
      <vt:lpstr>Wingdings</vt:lpstr>
      <vt:lpstr>Arial</vt:lpstr>
      <vt:lpstr>Main Event</vt:lpstr>
      <vt:lpstr>CORPORATE TRAINING SYSTEM</vt:lpstr>
      <vt:lpstr>OUTLINE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Data hierarchy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HTTP live streaming</vt:lpstr>
      <vt:lpstr>HTTP live streaming</vt:lpstr>
      <vt:lpstr>PowerPoint Presentation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Course 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report, View report detail</vt:lpstr>
      <vt:lpstr>PROCESS</vt:lpstr>
      <vt:lpstr>ENTITIES</vt:lpstr>
      <vt:lpstr>VALUES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Microsoft Office User</cp:lastModifiedBy>
  <cp:revision>126</cp:revision>
  <dcterms:created xsi:type="dcterms:W3CDTF">2018-04-18T03:06:46Z</dcterms:created>
  <dcterms:modified xsi:type="dcterms:W3CDTF">2018-05-01T03:53:03Z</dcterms:modified>
</cp:coreProperties>
</file>